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601200" cy="12801600" type="A3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 userDrawn="1">
          <p15:clr>
            <a:srgbClr val="A4A3A4"/>
          </p15:clr>
        </p15:guide>
        <p15:guide id="2" pos="30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107532-4F17-4A2D-A488-A8AE6915C8FF}" v="7" dt="2026-10-02T23:49:23.1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3" autoAdjust="0"/>
    <p:restoredTop sz="94660"/>
  </p:normalViewPr>
  <p:slideViewPr>
    <p:cSldViewPr snapToGrid="0" showGuides="1">
      <p:cViewPr>
        <p:scale>
          <a:sx n="23" d="100"/>
          <a:sy n="23" d="100"/>
        </p:scale>
        <p:origin x="2628" y="444"/>
      </p:cViewPr>
      <p:guideLst>
        <p:guide orient="horz" pos="4032"/>
        <p:guide pos="30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átia Santos" userId="d669bf967330069b" providerId="LiveId" clId="{0EEFE65F-3551-4E11-B6E4-FF8C3FD1DECB}"/>
    <pc:docChg chg="undo custSel modSld">
      <pc:chgData name="Kátia Santos" userId="d669bf967330069b" providerId="LiveId" clId="{0EEFE65F-3551-4E11-B6E4-FF8C3FD1DECB}" dt="2026-10-02T23:49:28.654" v="106" actId="1076"/>
      <pc:docMkLst>
        <pc:docMk/>
      </pc:docMkLst>
      <pc:sldChg chg="addSp delSp modSp mod">
        <pc:chgData name="Kátia Santos" userId="d669bf967330069b" providerId="LiveId" clId="{0EEFE65F-3551-4E11-B6E4-FF8C3FD1DECB}" dt="2026-10-02T23:49:28.654" v="106" actId="1076"/>
        <pc:sldMkLst>
          <pc:docMk/>
          <pc:sldMk cId="1929301012" sldId="256"/>
        </pc:sldMkLst>
        <pc:spChg chg="mod topLvl">
          <ac:chgData name="Kátia Santos" userId="d669bf967330069b" providerId="LiveId" clId="{0EEFE65F-3551-4E11-B6E4-FF8C3FD1DECB}" dt="2026-10-02T23:11:32.412" v="20" actId="165"/>
          <ac:spMkLst>
            <pc:docMk/>
            <pc:sldMk cId="1929301012" sldId="256"/>
            <ac:spMk id="11" creationId="{1A3813C0-8F30-4636-331D-06E8D311286E}"/>
          </ac:spMkLst>
        </pc:spChg>
        <pc:spChg chg="add mod">
          <ac:chgData name="Kátia Santos" userId="d669bf967330069b" providerId="LiveId" clId="{0EEFE65F-3551-4E11-B6E4-FF8C3FD1DECB}" dt="2026-10-02T23:22:40.909" v="71" actId="14100"/>
          <ac:spMkLst>
            <pc:docMk/>
            <pc:sldMk cId="1929301012" sldId="256"/>
            <ac:spMk id="17" creationId="{EF3CD5BF-E923-771C-14A8-DFB9840983A7}"/>
          </ac:spMkLst>
        </pc:spChg>
        <pc:grpChg chg="add mod">
          <ac:chgData name="Kátia Santos" userId="d669bf967330069b" providerId="LiveId" clId="{0EEFE65F-3551-4E11-B6E4-FF8C3FD1DECB}" dt="2026-10-02T23:49:28.654" v="106" actId="1076"/>
          <ac:grpSpMkLst>
            <pc:docMk/>
            <pc:sldMk cId="1929301012" sldId="256"/>
            <ac:grpSpMk id="5" creationId="{1BA1BD1B-A0BA-01CF-13EF-8A10CF5966FC}"/>
          </ac:grpSpMkLst>
        </pc:grpChg>
        <pc:grpChg chg="add del mod">
          <ac:chgData name="Kátia Santos" userId="d669bf967330069b" providerId="LiveId" clId="{0EEFE65F-3551-4E11-B6E4-FF8C3FD1DECB}" dt="2026-10-02T23:11:32.412" v="20" actId="165"/>
          <ac:grpSpMkLst>
            <pc:docMk/>
            <pc:sldMk cId="1929301012" sldId="256"/>
            <ac:grpSpMk id="8" creationId="{E95402A2-C37D-ED7B-AA73-1DB5BAED807D}"/>
          </ac:grpSpMkLst>
        </pc:grpChg>
        <pc:grpChg chg="del">
          <ac:chgData name="Kátia Santos" userId="d669bf967330069b" providerId="LiveId" clId="{0EEFE65F-3551-4E11-B6E4-FF8C3FD1DECB}" dt="2026-10-02T23:09:20.073" v="0" actId="478"/>
          <ac:grpSpMkLst>
            <pc:docMk/>
            <pc:sldMk cId="1929301012" sldId="256"/>
            <ac:grpSpMk id="10" creationId="{77A937CD-A567-7584-F1AE-8A6CE1A63894}"/>
          </ac:grpSpMkLst>
        </pc:grpChg>
        <pc:grpChg chg="add del mod">
          <ac:chgData name="Kátia Santos" userId="d669bf967330069b" providerId="LiveId" clId="{0EEFE65F-3551-4E11-B6E4-FF8C3FD1DECB}" dt="2026-10-02T23:28:11.229" v="74" actId="165"/>
          <ac:grpSpMkLst>
            <pc:docMk/>
            <pc:sldMk cId="1929301012" sldId="256"/>
            <ac:grpSpMk id="16" creationId="{F47C32D4-4E36-EBDD-CF49-375950AB6FEA}"/>
          </ac:grpSpMkLst>
        </pc:grpChg>
        <pc:picChg chg="add mod topLvl modCrop">
          <ac:chgData name="Kátia Santos" userId="d669bf967330069b" providerId="LiveId" clId="{0EEFE65F-3551-4E11-B6E4-FF8C3FD1DECB}" dt="2026-10-02T23:49:23.165" v="104" actId="164"/>
          <ac:picMkLst>
            <pc:docMk/>
            <pc:sldMk cId="1929301012" sldId="256"/>
            <ac:picMk id="3" creationId="{65426787-F01E-F3B8-5197-F8DF039C4C13}"/>
          </ac:picMkLst>
        </pc:picChg>
        <pc:picChg chg="add mod modCrop">
          <ac:chgData name="Kátia Santos" userId="d669bf967330069b" providerId="LiveId" clId="{0EEFE65F-3551-4E11-B6E4-FF8C3FD1DECB}" dt="2026-10-02T23:29:16.550" v="92" actId="1076"/>
          <ac:picMkLst>
            <pc:docMk/>
            <pc:sldMk cId="1929301012" sldId="256"/>
            <ac:picMk id="4" creationId="{95FB0D45-DFD6-CBEA-C7F8-AA1C978CA9F4}"/>
          </ac:picMkLst>
        </pc:picChg>
        <pc:picChg chg="add mod topLvl modCrop">
          <ac:chgData name="Kátia Santos" userId="d669bf967330069b" providerId="LiveId" clId="{0EEFE65F-3551-4E11-B6E4-FF8C3FD1DECB}" dt="2026-10-02T23:49:23.165" v="104" actId="164"/>
          <ac:picMkLst>
            <pc:docMk/>
            <pc:sldMk cId="1929301012" sldId="256"/>
            <ac:picMk id="6" creationId="{BFA84567-1C74-AB8F-8EC2-254863328BBC}"/>
          </ac:picMkLst>
        </pc:picChg>
        <pc:picChg chg="mod topLvl modCrop">
          <ac:chgData name="Kátia Santos" userId="d669bf967330069b" providerId="LiveId" clId="{0EEFE65F-3551-4E11-B6E4-FF8C3FD1DECB}" dt="2026-10-02T23:29:18.730" v="93" actId="1076"/>
          <ac:picMkLst>
            <pc:docMk/>
            <pc:sldMk cId="1929301012" sldId="256"/>
            <ac:picMk id="7" creationId="{E2E5E316-9C1B-0EC8-842A-3FCD298864CB}"/>
          </ac:picMkLst>
        </pc:picChg>
        <pc:picChg chg="add mod modCrop">
          <ac:chgData name="Kátia Santos" userId="d669bf967330069b" providerId="LiveId" clId="{0EEFE65F-3551-4E11-B6E4-FF8C3FD1DECB}" dt="2026-10-02T23:29:26.939" v="97" actId="1076"/>
          <ac:picMkLst>
            <pc:docMk/>
            <pc:sldMk cId="1929301012" sldId="256"/>
            <ac:picMk id="13" creationId="{DEEEB288-49FB-92D0-859D-3A612895CB08}"/>
          </ac:picMkLst>
        </pc:picChg>
        <pc:picChg chg="add mod modCrop">
          <ac:chgData name="Kátia Santos" userId="d669bf967330069b" providerId="LiveId" clId="{0EEFE65F-3551-4E11-B6E4-FF8C3FD1DECB}" dt="2026-10-02T23:29:33.409" v="101" actId="1076"/>
          <ac:picMkLst>
            <pc:docMk/>
            <pc:sldMk cId="1929301012" sldId="256"/>
            <ac:picMk id="15" creationId="{D6AFC17E-B90D-6D52-5BAA-354C3238431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4264AA-49CA-418E-9185-2005BCA3C7B4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176463" y="1252538"/>
            <a:ext cx="253523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8975" y="4821238"/>
            <a:ext cx="5510213" cy="39449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C56C60-F7B3-4C52-A8E4-D6965179A13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1131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C56C60-F7B3-4C52-A8E4-D6965179A130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0418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DE368-65D2-471D-9B0B-9972F94C8F23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075DD-3603-4F42-8478-6F8BE515593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560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DE368-65D2-471D-9B0B-9972F94C8F23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075DD-3603-4F42-8478-6F8BE515593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5579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>
                    <a:tint val="82000"/>
                  </a:schemeClr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82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82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82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82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82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82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82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DE368-65D2-471D-9B0B-9972F94C8F23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075DD-3603-4F42-8478-6F8BE515593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3878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DE368-65D2-471D-9B0B-9972F94C8F23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075DD-3603-4F42-8478-6F8BE515593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8119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DE368-65D2-471D-9B0B-9972F94C8F23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075DD-3603-4F42-8478-6F8BE515593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3005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DE368-65D2-471D-9B0B-9972F94C8F23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075DD-3603-4F42-8478-6F8BE515593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7763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DE368-65D2-471D-9B0B-9972F94C8F23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075DD-3603-4F42-8478-6F8BE515593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9944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DE368-65D2-471D-9B0B-9972F94C8F23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075DD-3603-4F42-8478-6F8BE515593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8493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DE368-65D2-471D-9B0B-9972F94C8F23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075DD-3603-4F42-8478-6F8BE515593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8129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DE368-65D2-471D-9B0B-9972F94C8F23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075DD-3603-4F42-8478-6F8BE515593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5341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DE368-65D2-471D-9B0B-9972F94C8F23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075DD-3603-4F42-8478-6F8BE515593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7438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DDE368-65D2-471D-9B0B-9972F94C8F23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FA075DD-3603-4F42-8478-6F8BE515593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7169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E2E5E316-9C1B-0EC8-842A-3FCD298864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453" b="52304"/>
          <a:stretch>
            <a:fillRect/>
          </a:stretch>
        </p:blipFill>
        <p:spPr>
          <a:xfrm>
            <a:off x="3026756" y="6513652"/>
            <a:ext cx="4320535" cy="5989888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1A3813C0-8F30-4636-331D-06E8D311286E}"/>
              </a:ext>
            </a:extLst>
          </p:cNvPr>
          <p:cNvSpPr txBox="1"/>
          <p:nvPr/>
        </p:nvSpPr>
        <p:spPr>
          <a:xfrm>
            <a:off x="113579" y="13496799"/>
            <a:ext cx="10146891" cy="416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WWW.ESPACOPROFESSOR.COM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1BA1BD1B-A0BA-01CF-13EF-8A10CF5966FC}"/>
              </a:ext>
            </a:extLst>
          </p:cNvPr>
          <p:cNvGrpSpPr/>
          <p:nvPr/>
        </p:nvGrpSpPr>
        <p:grpSpPr>
          <a:xfrm>
            <a:off x="272704" y="-1022623"/>
            <a:ext cx="5393716" cy="7718391"/>
            <a:chOff x="-6557498" y="-580173"/>
            <a:chExt cx="6108441" cy="7718391"/>
          </a:xfrm>
        </p:grpSpPr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65426787-F01E-F3B8-5197-F8DF039C4C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7826" b="43466"/>
            <a:stretch>
              <a:fillRect/>
            </a:stretch>
          </p:blipFill>
          <p:spPr>
            <a:xfrm>
              <a:off x="-6500304" y="4274509"/>
              <a:ext cx="6051247" cy="2863709"/>
            </a:xfrm>
            <a:prstGeom prst="rect">
              <a:avLst/>
            </a:prstGeom>
          </p:spPr>
        </p:pic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BFA84567-1C74-AB8F-8EC2-254863328B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592"/>
            <a:stretch>
              <a:fillRect/>
            </a:stretch>
          </p:blipFill>
          <p:spPr>
            <a:xfrm>
              <a:off x="-6557498" y="-580173"/>
              <a:ext cx="6051247" cy="5573222"/>
            </a:xfrm>
            <a:prstGeom prst="rect">
              <a:avLst/>
            </a:prstGeom>
          </p:spPr>
        </p:pic>
      </p:grpSp>
      <p:pic>
        <p:nvPicPr>
          <p:cNvPr id="13" name="Imagem 12">
            <a:extLst>
              <a:ext uri="{FF2B5EF4-FFF2-40B4-BE49-F238E27FC236}">
                <a16:creationId xmlns:a16="http://schemas.microsoft.com/office/drawing/2014/main" id="{DEEEB288-49FB-92D0-859D-3A612895CB0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90" t="1993" r="-1337" b="82612"/>
          <a:stretch>
            <a:fillRect/>
          </a:stretch>
        </p:blipFill>
        <p:spPr>
          <a:xfrm rot="16200000">
            <a:off x="5981855" y="9376621"/>
            <a:ext cx="4320535" cy="1933302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D6AFC17E-B90D-6D52-5BAA-354C323843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53" t="32492" b="52304"/>
          <a:stretch>
            <a:fillRect/>
          </a:stretch>
        </p:blipFill>
        <p:spPr>
          <a:xfrm rot="16200000">
            <a:off x="6198884" y="5185143"/>
            <a:ext cx="4320536" cy="1909334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EF3CD5BF-E923-771C-14A8-DFB9840983A7}"/>
              </a:ext>
            </a:extLst>
          </p:cNvPr>
          <p:cNvSpPr txBox="1"/>
          <p:nvPr/>
        </p:nvSpPr>
        <p:spPr>
          <a:xfrm>
            <a:off x="6970426" y="1319134"/>
            <a:ext cx="2343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@PROKATIATEIXEIRA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5FB0D45-DFD6-CBEA-C7F8-AA1C978CA9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95" t="55570" r="24860"/>
          <a:stretch>
            <a:fillRect/>
          </a:stretch>
        </p:blipFill>
        <p:spPr>
          <a:xfrm>
            <a:off x="-159218" y="6695768"/>
            <a:ext cx="3755429" cy="6801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30101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98</TotalTime>
  <Words>8</Words>
  <Application>Microsoft Office PowerPoint</Application>
  <PresentationFormat>Papel A3 (297 x 420 mm)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Kátia Santos</dc:creator>
  <cp:lastModifiedBy>Kátia Santos</cp:lastModifiedBy>
  <cp:revision>1</cp:revision>
  <cp:lastPrinted>2026-10-02T23:29:39Z</cp:lastPrinted>
  <dcterms:created xsi:type="dcterms:W3CDTF">2026-10-02T16:43:44Z</dcterms:created>
  <dcterms:modified xsi:type="dcterms:W3CDTF">2026-10-02T23:49:30Z</dcterms:modified>
</cp:coreProperties>
</file>